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99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85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68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96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38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51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12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93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3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24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30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4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3F1EA-F273-47D3-8CBE-23FCCAACE89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04EE4-0493-457B-AC85-1C0AA9BAA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2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書式No"/>
          <p:cNvSpPr txBox="1">
            <a:spLocks noChangeArrowheads="1"/>
          </p:cNvSpPr>
          <p:nvPr/>
        </p:nvSpPr>
        <p:spPr bwMode="auto">
          <a:xfrm>
            <a:off x="5691009" y="9202194"/>
            <a:ext cx="952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/>
            <a:r>
              <a:rPr lang="ja-JP" altLang="en-US" sz="800" kern="100" dirty="0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求人</a:t>
            </a:r>
            <a:r>
              <a:rPr lang="en-US" sz="800" kern="100" dirty="0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05-2909</a:t>
            </a:r>
            <a:endParaRPr lang="ja-JP" altLang="en-US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24" name="ロゴ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728" y="8849468"/>
            <a:ext cx="1273985" cy="920896"/>
          </a:xfrm>
          <a:prstGeom prst="rect">
            <a:avLst/>
          </a:prstGeom>
        </p:spPr>
      </p:pic>
      <p:grpSp>
        <p:nvGrpSpPr>
          <p:cNvPr id="35" name="グループ化 34"/>
          <p:cNvGrpSpPr/>
          <p:nvPr/>
        </p:nvGrpSpPr>
        <p:grpSpPr>
          <a:xfrm>
            <a:off x="3619741" y="1230176"/>
            <a:ext cx="2950020" cy="1362157"/>
            <a:chOff x="3619741" y="849175"/>
            <a:chExt cx="2950020" cy="1362157"/>
          </a:xfrm>
        </p:grpSpPr>
        <p:sp>
          <p:nvSpPr>
            <p:cNvPr id="5" name="円/楕円 4"/>
            <p:cNvSpPr/>
            <p:nvPr/>
          </p:nvSpPr>
          <p:spPr>
            <a:xfrm>
              <a:off x="3619741" y="849175"/>
              <a:ext cx="1362157" cy="13621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5207604" y="849175"/>
              <a:ext cx="1362157" cy="13621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-37578" y="6554145"/>
            <a:ext cx="6555247" cy="2189783"/>
            <a:chOff x="-51164" y="6037676"/>
            <a:chExt cx="6606411" cy="2206875"/>
          </a:xfrm>
        </p:grpSpPr>
        <p:sp>
          <p:nvSpPr>
            <p:cNvPr id="7" name="角丸四角形 6"/>
            <p:cNvSpPr/>
            <p:nvPr/>
          </p:nvSpPr>
          <p:spPr>
            <a:xfrm>
              <a:off x="327117" y="6422307"/>
              <a:ext cx="6228130" cy="1822244"/>
            </a:xfrm>
            <a:prstGeom prst="roundRect">
              <a:avLst>
                <a:gd name="adj" fmla="val 3839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-51164" y="6037676"/>
              <a:ext cx="758610" cy="75861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" name="社員の特徴"/>
            <p:cNvSpPr txBox="1">
              <a:spLocks noChangeArrowheads="1"/>
            </p:cNvSpPr>
            <p:nvPr/>
          </p:nvSpPr>
          <p:spPr bwMode="auto">
            <a:xfrm>
              <a:off x="426720" y="6499137"/>
              <a:ext cx="186653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r>
                <a:rPr lang="ja-JP" altLang="en-US" sz="2000" kern="100" dirty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社員の特徴</a:t>
              </a:r>
              <a:endPara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09社員_text"/>
          <p:cNvSpPr txBox="1">
            <a:spLocks noChangeArrowheads="1"/>
          </p:cNvSpPr>
          <p:nvPr/>
        </p:nvSpPr>
        <p:spPr bwMode="auto">
          <a:xfrm>
            <a:off x="378688" y="7374538"/>
            <a:ext cx="6251716" cy="1386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□□□■□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□□■□□□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■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□□□■□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□□■□□□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■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□□□■□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□■</a:t>
            </a:r>
            <a:endParaRPr lang="ja-JP" altLang="en-US" sz="1050" kern="100" dirty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-47029" y="4496706"/>
            <a:ext cx="6564698" cy="2184384"/>
            <a:chOff x="-60689" y="4038240"/>
            <a:chExt cx="6615936" cy="2201433"/>
          </a:xfrm>
        </p:grpSpPr>
        <p:sp>
          <p:nvSpPr>
            <p:cNvPr id="10" name="角丸四角形 9"/>
            <p:cNvSpPr/>
            <p:nvPr/>
          </p:nvSpPr>
          <p:spPr>
            <a:xfrm>
              <a:off x="327117" y="4417429"/>
              <a:ext cx="6228130" cy="1822244"/>
            </a:xfrm>
            <a:prstGeom prst="roundRect">
              <a:avLst>
                <a:gd name="adj" fmla="val 3839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-60689" y="4038240"/>
              <a:ext cx="758610" cy="75861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2" name="仕事の特徴"/>
            <p:cNvSpPr txBox="1">
              <a:spLocks noChangeArrowheads="1"/>
            </p:cNvSpPr>
            <p:nvPr/>
          </p:nvSpPr>
          <p:spPr bwMode="auto">
            <a:xfrm>
              <a:off x="441234" y="4507503"/>
              <a:ext cx="20116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r>
                <a:rPr lang="ja-JP" altLang="en-US" sz="2000" kern="100" dirty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仕事の特徴</a:t>
              </a:r>
              <a:endPara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08仕事_text"/>
          <p:cNvSpPr txBox="1">
            <a:spLocks noChangeArrowheads="1"/>
          </p:cNvSpPr>
          <p:nvPr/>
        </p:nvSpPr>
        <p:spPr bwMode="auto">
          <a:xfrm>
            <a:off x="378688" y="5381704"/>
            <a:ext cx="6266229" cy="131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□□□■□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□□■□□□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■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□□□■□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□□■□□□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■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□□□■□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□■</a:t>
            </a:r>
            <a:endParaRPr lang="ja-JP" altLang="en-US" sz="1050" kern="100" dirty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-37578" y="2448340"/>
            <a:ext cx="6555247" cy="2175382"/>
            <a:chOff x="-51164" y="2052589"/>
            <a:chExt cx="6606411" cy="2192361"/>
          </a:xfrm>
        </p:grpSpPr>
        <p:sp>
          <p:nvSpPr>
            <p:cNvPr id="13" name="角丸四角形 12"/>
            <p:cNvSpPr/>
            <p:nvPr/>
          </p:nvSpPr>
          <p:spPr>
            <a:xfrm>
              <a:off x="327117" y="2422706"/>
              <a:ext cx="6228130" cy="1822244"/>
            </a:xfrm>
            <a:prstGeom prst="roundRect">
              <a:avLst>
                <a:gd name="adj" fmla="val 3839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-51164" y="2052589"/>
              <a:ext cx="758610" cy="75861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5" name="会社の特徴"/>
            <p:cNvSpPr txBox="1">
              <a:spLocks noChangeArrowheads="1"/>
            </p:cNvSpPr>
            <p:nvPr/>
          </p:nvSpPr>
          <p:spPr bwMode="auto">
            <a:xfrm>
              <a:off x="426720" y="2499809"/>
              <a:ext cx="163430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r>
                <a:rPr lang="ja-JP" altLang="en-US" sz="2000" kern="100" dirty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会社の特徴</a:t>
              </a:r>
              <a:endPara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07会社_text"/>
          <p:cNvSpPr txBox="1">
            <a:spLocks noChangeArrowheads="1"/>
          </p:cNvSpPr>
          <p:nvPr/>
        </p:nvSpPr>
        <p:spPr bwMode="auto">
          <a:xfrm>
            <a:off x="378688" y="3287085"/>
            <a:ext cx="6251716" cy="133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□□□■□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□□■□□□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■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□□□■□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□□■□□□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■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□□□■□</a:t>
            </a:r>
            <a:r>
              <a:rPr lang="ja-JP" alt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</a:t>
            </a:r>
            <a:r>
              <a:rPr lang="en-US" sz="1200" kern="100" dirty="0">
                <a:latin typeface="+mj-ea"/>
                <a:ea typeface="+mj-ea"/>
                <a:cs typeface="メイリオ" panose="020B0604030504040204" pitchFamily="50" charset="-128"/>
              </a:rPr>
              <a:t>□■</a:t>
            </a:r>
            <a:endParaRPr lang="ja-JP" altLang="en-US" sz="1050" kern="100" dirty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-29836" y="851893"/>
            <a:ext cx="3421258" cy="1726962"/>
            <a:chOff x="-18961" y="470891"/>
            <a:chExt cx="3447961" cy="1740441"/>
          </a:xfrm>
        </p:grpSpPr>
        <p:sp>
          <p:nvSpPr>
            <p:cNvPr id="16" name="角丸四角形 15"/>
            <p:cNvSpPr/>
            <p:nvPr/>
          </p:nvSpPr>
          <p:spPr>
            <a:xfrm>
              <a:off x="341630" y="860058"/>
              <a:ext cx="3087370" cy="1351274"/>
            </a:xfrm>
            <a:prstGeom prst="roundRect">
              <a:avLst>
                <a:gd name="adj" fmla="val 3839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-18961" y="470891"/>
              <a:ext cx="758610" cy="75861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26" name="事業内容"/>
            <p:cNvSpPr txBox="1">
              <a:spLocks noChangeArrowheads="1"/>
            </p:cNvSpPr>
            <p:nvPr/>
          </p:nvSpPr>
          <p:spPr bwMode="auto">
            <a:xfrm>
              <a:off x="441234" y="924181"/>
              <a:ext cx="16681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r>
                <a:rPr lang="ja-JP" altLang="en-US" sz="2000" kern="100" dirty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事業内容</a:t>
              </a:r>
              <a:endParaRPr lang="ja-JP" altLang="en-US" sz="105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06事業内容_text"/>
          <p:cNvSpPr txBox="1">
            <a:spLocks noChangeArrowheads="1"/>
          </p:cNvSpPr>
          <p:nvPr/>
        </p:nvSpPr>
        <p:spPr bwMode="auto">
          <a:xfrm>
            <a:off x="341630" y="1693726"/>
            <a:ext cx="3087370" cy="896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ja-JP" altLang="en-US" sz="900" kern="100" dirty="0">
                <a:latin typeface="+mj-ea"/>
                <a:ea typeface="+mj-ea"/>
                <a:cs typeface="メイリオ" panose="020B0604030504040204" pitchFamily="50" charset="-128"/>
              </a:rPr>
              <a:t>□□□□■□□□□■□□□□■□□□□■□□□□■□□□□■□□□□■□□□■□□</a:t>
            </a:r>
          </a:p>
        </p:txBody>
      </p:sp>
      <p:sp>
        <p:nvSpPr>
          <p:cNvPr id="30" name="05キャッチ4"/>
          <p:cNvSpPr txBox="1">
            <a:spLocks noChangeArrowheads="1"/>
          </p:cNvSpPr>
          <p:nvPr/>
        </p:nvSpPr>
        <p:spPr bwMode="auto">
          <a:xfrm>
            <a:off x="5136425" y="1914982"/>
            <a:ext cx="1519555" cy="41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altLang="en-US" kern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lang="en-US" kern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□□□</a:t>
            </a:r>
            <a:r>
              <a:rPr lang="ja-JP" altLang="en-US" kern="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endParaRPr lang="ja-JP" altLang="en-US" sz="1050" kern="1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04キャッチ3"/>
          <p:cNvSpPr txBox="1">
            <a:spLocks noChangeArrowheads="1"/>
          </p:cNvSpPr>
          <p:nvPr/>
        </p:nvSpPr>
        <p:spPr bwMode="auto">
          <a:xfrm>
            <a:off x="5205005" y="1641931"/>
            <a:ext cx="1384935" cy="3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□□□■</a:t>
            </a:r>
            <a:endParaRPr lang="ja-JP" altLang="en-US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03キャッチ2"/>
          <p:cNvSpPr txBox="1">
            <a:spLocks noChangeArrowheads="1"/>
          </p:cNvSpPr>
          <p:nvPr/>
        </p:nvSpPr>
        <p:spPr bwMode="auto">
          <a:xfrm>
            <a:off x="3528605" y="1910537"/>
            <a:ext cx="1519555" cy="41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□□□</a:t>
            </a:r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endParaRPr lang="ja-JP" altLang="en-US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02キャッチ1"/>
          <p:cNvSpPr txBox="1">
            <a:spLocks noChangeArrowheads="1"/>
          </p:cNvSpPr>
          <p:nvPr/>
        </p:nvSpPr>
        <p:spPr bwMode="auto">
          <a:xfrm>
            <a:off x="3597185" y="1637486"/>
            <a:ext cx="1384935" cy="3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</a:t>
            </a:r>
            <a:r>
              <a:rPr 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□□□■</a:t>
            </a:r>
            <a:endParaRPr lang="ja-JP" altLang="en-US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01タイトル"/>
          <p:cNvSpPr txBox="1">
            <a:spLocks noChangeArrowheads="1"/>
          </p:cNvSpPr>
          <p:nvPr/>
        </p:nvSpPr>
        <p:spPr bwMode="auto">
          <a:xfrm>
            <a:off x="0" y="591637"/>
            <a:ext cx="6858000" cy="78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ja-JP" altLang="en-US" sz="2600" kern="100" dirty="0"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会社名</a:t>
            </a:r>
            <a:endParaRPr lang="ja-JP" altLang="en-US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6" name="00ふりがな"/>
          <p:cNvSpPr txBox="1">
            <a:spLocks noChangeArrowheads="1"/>
          </p:cNvSpPr>
          <p:nvPr/>
        </p:nvSpPr>
        <p:spPr bwMode="auto">
          <a:xfrm>
            <a:off x="-18961" y="578834"/>
            <a:ext cx="6858000" cy="168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ja-JP" altLang="en-US" sz="1000" kern="100" dirty="0"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かいしゃ</a:t>
            </a:r>
            <a:r>
              <a:rPr lang="ja-JP" altLang="en-US" sz="1000" kern="100" dirty="0" err="1"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めい</a:t>
            </a:r>
            <a:r>
              <a:rPr lang="ja-JP" altLang="en-US" sz="1000" kern="100" dirty="0"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ふりがな</a:t>
            </a:r>
            <a:endParaRPr lang="ja-JP" altLang="en-US" sz="2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6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117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明朝</vt:lpstr>
      <vt:lpstr>メイリオ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今野　奈津子</dc:creator>
  <cp:lastModifiedBy>鈴木　麻衣子</cp:lastModifiedBy>
  <cp:revision>7</cp:revision>
  <dcterms:created xsi:type="dcterms:W3CDTF">2017-12-08T02:00:14Z</dcterms:created>
  <dcterms:modified xsi:type="dcterms:W3CDTF">2021-09-06T07:43:31Z</dcterms:modified>
</cp:coreProperties>
</file>